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8" r:id="rId17"/>
    <p:sldId id="275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9CBB91-4921-71C2-EF65-62B08605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4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CC4626-26D0-208A-A34B-A1D1ACD11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7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398481-4A33-3F3F-49DE-5D618F1C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39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1D854D-6233-263C-60B7-32484A6CC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2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63DED65-B72C-3D76-3ACD-52113F5D4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5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DDAB9C-9FF8-D276-5AF9-13504AFA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34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20CCD58-7F67-9C21-08A8-ADACF5768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30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D32F8B-19B3-BF4E-F813-190F92528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894F23-FA94-FAF6-2AB1-C9708E2AA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9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02831B-CEA7-2776-CB62-00229E5A9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4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7A7EF7-530C-2C72-4F93-2D45C965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0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CC585B-0794-0B22-C2AB-CFE0BAFDC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0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91EAA1-A4AB-BC1C-C27F-0F2EDC46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32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F41E3-E604-C13E-0665-EBCF136F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90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D9BB6E-3C74-720A-C5E8-8AB813DE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24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7</Words>
  <Application>Microsoft Office PowerPoint</Application>
  <PresentationFormat>ワイド画面</PresentationFormat>
  <Paragraphs>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96</cp:revision>
  <dcterms:created xsi:type="dcterms:W3CDTF">2024-06-02T16:53:27Z</dcterms:created>
  <dcterms:modified xsi:type="dcterms:W3CDTF">2024-06-04T15:51:37Z</dcterms:modified>
</cp:coreProperties>
</file>